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222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587626B-B301-767A-8A1B-B4C809127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88749241-9CEA-26FE-ED57-3A2180F0B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2B0F1D4C-3E06-6C7F-BDBD-F203B430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981851D-164D-B502-B4E6-74EDC7D8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AD7AE0CC-2294-94E0-71F2-11E1F291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9070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EF87659-0971-CC95-B6BD-AB0D86B8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17E1924F-19A2-86D2-7BA9-57BEFF837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43523B2-8CC2-466A-5EF9-9CFC0929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4A84D9ED-8FCB-A47C-F8C7-03CF540C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A359771-B924-297F-485E-A425FE08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715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E851934F-DDA0-8DFB-7300-7A8A48570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74D3BD90-F43B-C979-2A31-2B4F6B884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FC3825D-C71A-5754-4F0D-9D8A158A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A141079-B305-DBEE-28F9-7E6E40E1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6DD4FA3-C5E8-84EC-FE3A-B463DF7F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3391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1AECBBC-90BD-9554-9EA7-F465E173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E2A6DDD-7959-BAB5-1857-ACA112F55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58C543C4-749E-4999-834A-A79B6491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789351F-D934-B660-866B-5FA14B64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AEEF1E48-0A2B-3A76-BF27-D8951AEF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3384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3F974A9-D346-9742-5F4A-4E9D3B13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3F6FC86-3AB1-9820-C443-47E195990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D25436D-6F6D-105C-46D9-41627C8F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F0B6E08-FBBA-7614-5F7E-ED14CA74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42CDD87-37B3-D352-5F4A-83DAA39D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1504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4F987E3-5F86-91FF-C786-0AAAA3E4D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120AD89-B727-1B76-40CB-31EBBC602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680455D5-6B26-61AA-374A-2BAC9BF20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25EB9390-1031-D234-4EEB-8BAE91C8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DBF1C131-72A2-5860-5E73-72BDDA1C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83C8AE1C-CCAF-7B34-7C89-01F716FE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3269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9D2710A-8857-44D3-4231-DAC62EBF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0B973F46-07F1-9FDB-BBD7-6E5006A9A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35357683-48D0-A0DD-3EA9-E02922160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EE8039AC-47D4-B11B-84BA-672A432AF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FD5F3248-B9AF-D3CE-E294-BCD10E38F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28C8B941-B8A7-34F0-EEA0-08B7E1DA1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9B34A600-AEC0-AD57-CC48-15375B76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96495737-70DF-61B6-FD9E-A45BB546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3669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D65C8D1-CCD8-4247-8385-1A53427F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56A2B6CB-BDA5-E49D-1041-CDCF9025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D6E8829F-2866-E042-5CCB-3FF97286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73BA2CB8-524E-AB3A-396F-38173ABF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5583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8E0015DE-4070-42B9-4FB2-E7E2EBB89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2D5D453B-E34D-D6A1-4953-2259BF74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D3CD54A-10DC-371D-5A60-AD3DBAE3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3537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D5E9AD5-B4B8-0911-8118-7E690E62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C87EA93-30C0-EA9D-68EB-740315FBB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454BBA39-7D9B-138A-DAC9-FFEEA9930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BD6AA127-92CA-6763-A8DE-F188712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E261591C-E73F-349E-0154-9174A3D2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1E6D952B-67B8-4B00-CFA9-8B5A4017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0153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B8A1CC1-6EB2-6B90-48F0-D1DD5B35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F691C849-64A9-3FBD-8837-79FB32165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A2E6E7E-00A9-2BC5-D770-572B47535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765E4FD5-30EB-A3B8-F592-A8CFA9C46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ACD68DD4-A9FB-BB62-CECB-9FDCAFC9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5DD38E7F-93C4-D8AD-68B5-5D83912B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1074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CB5BF7AB-5583-EC9A-13A4-79B018CE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2A6E132-F11F-0995-5747-E55F81A25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9855915-2E95-8699-380F-3E73D280D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96100-3277-43A1-8721-84BE9E3456CE}" type="datetimeFigureOut">
              <a:rPr lang="et-EE" smtClean="0"/>
              <a:t>15.09.2022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525A389-8692-A442-45A1-C33E9A536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E2B86A1-5C23-FE17-86C6-819637464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DE348-19E8-4C8E-A020-11DA5752653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364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lt 34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D3799079-9635-5A2B-0EC3-142DCF6AB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1ADECD58-DA18-F961-2264-8F60DC094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lt 4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FD06448E-1561-29DC-BDFA-2D5D71179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55D3A7FD-11D9-98AA-CA96-11881FF31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6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98C62950-CD1E-0506-D084-062DD6A63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r="6365" b="3427"/>
          <a:stretch/>
        </p:blipFill>
        <p:spPr>
          <a:xfrm>
            <a:off x="1606794" y="643466"/>
            <a:ext cx="3368062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lt 4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DE415B3C-6168-28F0-C7BE-D0776EE84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1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F29925BE-77C0-3F75-C774-0C34FE8B3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2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siseruumis, lagi, sein, isik&#10;&#10;Kirjeldus on genereeritud automaatselt">
            <a:extLst>
              <a:ext uri="{FF2B5EF4-FFF2-40B4-BE49-F238E27FC236}">
                <a16:creationId xmlns:a16="http://schemas.microsoft.com/office/drawing/2014/main" id="{EC1DE453-AD42-C715-4AE0-C47C7DAFA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5" r="-2" b="3561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lt 6" descr="Pilt, millel on kujutatud tekst, siseruumis, sein, isik&#10;&#10;Kirjeldus on genereeritud automaatselt">
            <a:extLst>
              <a:ext uri="{FF2B5EF4-FFF2-40B4-BE49-F238E27FC236}">
                <a16:creationId xmlns:a16="http://schemas.microsoft.com/office/drawing/2014/main" id="{FBD5989A-0089-BAE3-4E7C-427394EFE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lt 8" descr="Pilt, millel on kujutatud tekst, isik, sein, siseruumis&#10;&#10;Kirjeldus on genereeritud automaatselt">
            <a:extLst>
              <a:ext uri="{FF2B5EF4-FFF2-40B4-BE49-F238E27FC236}">
                <a16:creationId xmlns:a16="http://schemas.microsoft.com/office/drawing/2014/main" id="{B94BE33B-D57E-2B45-B273-FC1C69C084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6" r="2" b="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lt 4" descr="Pilt, millel on kujutatud isik, siseruumis, lagi, inimesed&#10;&#10;Kirjeldus on genereeritud automaatselt">
            <a:extLst>
              <a:ext uri="{FF2B5EF4-FFF2-40B4-BE49-F238E27FC236}">
                <a16:creationId xmlns:a16="http://schemas.microsoft.com/office/drawing/2014/main" id="{EBD1F7E7-0497-88AF-6821-9F0A8328FB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5" r="-2" b="1521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7991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Pilt, millel on kujutatud tekst, põrand, siseruumis, sein&#10;&#10;Kirjeldus on genereeritud automaatselt">
            <a:extLst>
              <a:ext uri="{FF2B5EF4-FFF2-40B4-BE49-F238E27FC236}">
                <a16:creationId xmlns:a16="http://schemas.microsoft.com/office/drawing/2014/main" id="{ADCBB9CE-A42E-3ACF-7177-18C41B2EB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Pilt 10" descr="Pilt, millel on kujutatud tekst, sein, siseruumis, isik&#10;&#10;Kirjeldus on genereeritud automaatselt">
            <a:extLst>
              <a:ext uri="{FF2B5EF4-FFF2-40B4-BE49-F238E27FC236}">
                <a16:creationId xmlns:a16="http://schemas.microsoft.com/office/drawing/2014/main" id="{56A0D765-3D2F-4B64-EED1-B044213A7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5" name="Pilt 4" descr="Pilt, millel on kujutatud tekst, isik, stseen, lagi&#10;&#10;Kirjeldus on genereeritud automaatselt">
            <a:extLst>
              <a:ext uri="{FF2B5EF4-FFF2-40B4-BE49-F238E27FC236}">
                <a16:creationId xmlns:a16="http://schemas.microsoft.com/office/drawing/2014/main" id="{AAC301D6-419C-04B9-4CF6-AE00FB3969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9" name="Pilt 8" descr="Pilt, millel on kujutatud siseruumis, isik, rühm, inimesed&#10;&#10;Kirjeldus on genereeritud automaatselt">
            <a:extLst>
              <a:ext uri="{FF2B5EF4-FFF2-40B4-BE49-F238E27FC236}">
                <a16:creationId xmlns:a16="http://schemas.microsoft.com/office/drawing/2014/main" id="{496470AA-9BAF-B552-FE37-1D4E9BF550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lt 2" descr="Pilt, millel on kujutatud tekst, siseruumis, isik, tuba&#10;&#10;Kirjeldus on genereeritud automaatselt">
            <a:extLst>
              <a:ext uri="{FF2B5EF4-FFF2-40B4-BE49-F238E27FC236}">
                <a16:creationId xmlns:a16="http://schemas.microsoft.com/office/drawing/2014/main" id="{9729B602-82B5-29DD-92A3-B9580586AE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siseruumis, lagi, isik, inimesed&#10;&#10;Kirjeldus on genereeritud automaatselt">
            <a:extLst>
              <a:ext uri="{FF2B5EF4-FFF2-40B4-BE49-F238E27FC236}">
                <a16:creationId xmlns:a16="http://schemas.microsoft.com/office/drawing/2014/main" id="{5B2B8F5C-EC31-3088-C0DC-EC51F237A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lt 2" descr="Pilt, millel on kujutatud tekst, elektroonika, väljapanek, pildiraam&#10;&#10;Kirjeldus on genereeritud automaatselt">
            <a:extLst>
              <a:ext uri="{FF2B5EF4-FFF2-40B4-BE49-F238E27FC236}">
                <a16:creationId xmlns:a16="http://schemas.microsoft.com/office/drawing/2014/main" id="{7BD04F3D-5841-9B0F-0D4F-1BD98A6BF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r="12616" b="1"/>
          <a:stretch/>
        </p:blipFill>
        <p:spPr>
          <a:xfrm>
            <a:off x="5063087" y="4543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5456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Laiekraan</PresentationFormat>
  <Paragraphs>0</Paragraphs>
  <Slides>7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Office'i kujundus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Lota Vana</dc:creator>
  <cp:lastModifiedBy>Lota Vana</cp:lastModifiedBy>
  <cp:revision>1</cp:revision>
  <dcterms:created xsi:type="dcterms:W3CDTF">2022-09-15T13:16:49Z</dcterms:created>
  <dcterms:modified xsi:type="dcterms:W3CDTF">2022-09-15T13:24:24Z</dcterms:modified>
</cp:coreProperties>
</file>