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sldIdLst>
    <p:sldId id="256" r:id="rId3"/>
    <p:sldId id="265" r:id="rId4"/>
    <p:sldId id="266" r:id="rId5"/>
    <p:sldId id="267" r:id="rId6"/>
    <p:sldId id="268" r:id="rId7"/>
    <p:sldId id="277" r:id="rId8"/>
    <p:sldId id="269" r:id="rId9"/>
    <p:sldId id="270" r:id="rId10"/>
    <p:sldId id="257" r:id="rId11"/>
    <p:sldId id="271" r:id="rId12"/>
    <p:sldId id="272" r:id="rId13"/>
    <p:sldId id="273" r:id="rId14"/>
    <p:sldId id="274" r:id="rId15"/>
    <p:sldId id="275" r:id="rId16"/>
    <p:sldId id="276" r:id="rId17"/>
    <p:sldId id="258" r:id="rId18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64" d="100"/>
          <a:sy n="64" d="100"/>
        </p:scale>
        <p:origin x="-2328" y="-12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941E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title style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t-E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283" y="5252508"/>
            <a:ext cx="32385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18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963400" y="0"/>
            <a:ext cx="228600" cy="6858000"/>
          </a:xfrm>
          <a:prstGeom prst="rect">
            <a:avLst/>
          </a:prstGeom>
          <a:solidFill>
            <a:srgbClr val="F7941E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5952066" y="677333"/>
            <a:ext cx="228600" cy="12132733"/>
          </a:xfrm>
          <a:prstGeom prst="rect">
            <a:avLst/>
          </a:prstGeom>
          <a:solidFill>
            <a:srgbClr val="F7941E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7941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7941E"/>
                </a:solidFill>
              </a:defRPr>
            </a:lvl1pPr>
            <a:lvl2pPr>
              <a:defRPr>
                <a:solidFill>
                  <a:srgbClr val="F7941E"/>
                </a:solidFill>
              </a:defRPr>
            </a:lvl2pPr>
            <a:lvl3pPr>
              <a:defRPr>
                <a:solidFill>
                  <a:srgbClr val="F7941E"/>
                </a:solidFill>
              </a:defRPr>
            </a:lvl3pPr>
            <a:lvl4pPr>
              <a:defRPr>
                <a:solidFill>
                  <a:srgbClr val="F7941E"/>
                </a:solidFill>
              </a:defRPr>
            </a:lvl4pPr>
            <a:lvl5pPr>
              <a:defRPr>
                <a:solidFill>
                  <a:srgbClr val="F7941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F7941E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5952066" y="-5950479"/>
            <a:ext cx="228600" cy="12132733"/>
          </a:xfrm>
          <a:prstGeom prst="rect">
            <a:avLst/>
          </a:prstGeom>
          <a:solidFill>
            <a:srgbClr val="F7941E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283" y="5252508"/>
            <a:ext cx="32385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71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F7941E"/>
                </a:solidFill>
              </a:defRPr>
            </a:lvl1pPr>
          </a:lstStyle>
          <a:p>
            <a:r>
              <a:rPr lang="en-US" dirty="0" smtClean="0"/>
              <a:t>Click to edit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7941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283" y="5252508"/>
            <a:ext cx="32385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58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32541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9897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44592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958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994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963400" y="0"/>
            <a:ext cx="228600" cy="6858000"/>
          </a:xfrm>
          <a:prstGeom prst="rect">
            <a:avLst/>
          </a:prstGeom>
          <a:solidFill>
            <a:srgbClr val="F7941E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5952066" y="677333"/>
            <a:ext cx="228600" cy="12132733"/>
          </a:xfrm>
          <a:prstGeom prst="rect">
            <a:avLst/>
          </a:prstGeom>
          <a:solidFill>
            <a:srgbClr val="F7941E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7941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7941E"/>
                </a:solidFill>
              </a:defRPr>
            </a:lvl1pPr>
            <a:lvl2pPr>
              <a:defRPr>
                <a:solidFill>
                  <a:srgbClr val="F7941E"/>
                </a:solidFill>
              </a:defRPr>
            </a:lvl2pPr>
            <a:lvl3pPr>
              <a:defRPr>
                <a:solidFill>
                  <a:srgbClr val="F7941E"/>
                </a:solidFill>
              </a:defRPr>
            </a:lvl3pPr>
            <a:lvl4pPr>
              <a:defRPr>
                <a:solidFill>
                  <a:srgbClr val="F7941E"/>
                </a:solidFill>
              </a:defRPr>
            </a:lvl4pPr>
            <a:lvl5pPr>
              <a:defRPr>
                <a:solidFill>
                  <a:srgbClr val="F7941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F7941E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5952066" y="-5950479"/>
            <a:ext cx="228600" cy="12132733"/>
          </a:xfrm>
          <a:prstGeom prst="rect">
            <a:avLst/>
          </a:prstGeom>
          <a:solidFill>
            <a:srgbClr val="F7941E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283" y="5252508"/>
            <a:ext cx="32385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41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F7941E"/>
                </a:solidFill>
              </a:defRPr>
            </a:lvl1pPr>
          </a:lstStyle>
          <a:p>
            <a:r>
              <a:rPr lang="en-US" dirty="0" smtClean="0"/>
              <a:t>Click to edit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7941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283" y="5252508"/>
            <a:ext cx="32385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33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15549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9578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71206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971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1240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941E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title style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t-E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283" y="5252508"/>
            <a:ext cx="32385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23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283" y="5252508"/>
            <a:ext cx="32385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7941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7941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7941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7941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7941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7941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283" y="5252508"/>
            <a:ext cx="32385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2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7941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7941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7941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7941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7941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7941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www.youtube.com/watch?v=A8ZrTk5IM7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time_continue=19&amp;v=A8ZrTk5IM70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www.youtube.com/watch?v=4CDWFEZ_4XI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www.youtube.com/watch?v=RGvY_K83MF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ldestboardgame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Siia tuleb suur </a:t>
            </a:r>
            <a:br>
              <a:rPr lang="et-EE" dirty="0" smtClean="0"/>
            </a:br>
            <a:r>
              <a:rPr lang="et-EE" dirty="0" smtClean="0"/>
              <a:t>pealkiri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Ja siia saab kirjutada alampealkirja</a:t>
            </a:r>
            <a:endParaRPr lang="et-EE" dirty="0"/>
          </a:p>
        </p:txBody>
      </p:sp>
      <p:pic>
        <p:nvPicPr>
          <p:cNvPr id="1026" name="Picture 2" descr="koroonat mä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52" y="1129590"/>
            <a:ext cx="10094493" cy="348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17954" y="5276541"/>
            <a:ext cx="4886794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t-EE" sz="4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Toomas </a:t>
            </a:r>
            <a:r>
              <a:rPr lang="et-EE" sz="44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Sarapuu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t-EE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Võrumaa ettevõtluspäev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t-EE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4. oktoober 2017</a:t>
            </a:r>
            <a:endParaRPr lang="et-EE" sz="20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01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aadio2 pi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18" y="472150"/>
            <a:ext cx="7849173" cy="588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stkülik 4"/>
          <p:cNvSpPr/>
          <p:nvPr/>
        </p:nvSpPr>
        <p:spPr>
          <a:xfrm>
            <a:off x="8909155" y="1086373"/>
            <a:ext cx="26632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dirty="0">
                <a:solidFill>
                  <a:srgbClr val="F7941E"/>
                </a:solidFill>
              </a:rPr>
              <a:t>RAADIO 2 HOMMIKU PROGRAMMI OTSE-EETER</a:t>
            </a:r>
          </a:p>
          <a:p>
            <a:r>
              <a:rPr lang="et-EE" sz="2400" b="1" dirty="0">
                <a:solidFill>
                  <a:srgbClr val="F7941E"/>
                </a:solidFill>
              </a:rPr>
              <a:t/>
            </a:r>
            <a:br>
              <a:rPr lang="et-EE" sz="2400" b="1" dirty="0">
                <a:solidFill>
                  <a:srgbClr val="F7941E"/>
                </a:solidFill>
              </a:rPr>
            </a:br>
            <a:endParaRPr lang="et-EE" sz="2400" b="1" dirty="0">
              <a:solidFill>
                <a:srgbClr val="F794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23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arina ja ka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04" y="446845"/>
            <a:ext cx="7858608" cy="589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stkülik 4"/>
          <p:cNvSpPr/>
          <p:nvPr/>
        </p:nvSpPr>
        <p:spPr>
          <a:xfrm>
            <a:off x="8604353" y="1674674"/>
            <a:ext cx="31929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dirty="0">
                <a:solidFill>
                  <a:srgbClr val="F7941E"/>
                </a:solidFill>
              </a:rPr>
              <a:t>Endine </a:t>
            </a:r>
            <a:r>
              <a:rPr lang="et-EE" sz="2400" b="1" dirty="0" err="1">
                <a:solidFill>
                  <a:srgbClr val="F7941E"/>
                </a:solidFill>
              </a:rPr>
              <a:t>välismisnister</a:t>
            </a:r>
            <a:r>
              <a:rPr lang="et-EE" sz="2400" b="1" dirty="0">
                <a:solidFill>
                  <a:srgbClr val="F7941E"/>
                </a:solidFill>
              </a:rPr>
              <a:t> ja loomulikult </a:t>
            </a:r>
            <a:r>
              <a:rPr lang="et-EE" sz="2400" b="1" dirty="0" err="1">
                <a:solidFill>
                  <a:srgbClr val="F7941E"/>
                </a:solidFill>
              </a:rPr>
              <a:t>WildEsti</a:t>
            </a:r>
            <a:r>
              <a:rPr lang="et-EE" sz="2400" b="1" dirty="0">
                <a:solidFill>
                  <a:srgbClr val="F7941E"/>
                </a:solidFill>
              </a:rPr>
              <a:t> lemmik presidendi kandidaat Marina </a:t>
            </a:r>
            <a:r>
              <a:rPr lang="et-EE" sz="2400" b="1" dirty="0" smtClean="0">
                <a:solidFill>
                  <a:srgbClr val="F7941E"/>
                </a:solidFill>
              </a:rPr>
              <a:t>Kaljurand.</a:t>
            </a:r>
            <a:endParaRPr lang="et-EE" sz="2400" b="1" dirty="0">
              <a:solidFill>
                <a:srgbClr val="F7941E"/>
              </a:solidFill>
            </a:endParaRPr>
          </a:p>
          <a:p>
            <a:r>
              <a:rPr lang="et-EE" sz="2400" b="1" dirty="0">
                <a:solidFill>
                  <a:srgbClr val="F7941E"/>
                </a:solidFill>
              </a:rPr>
              <a:t/>
            </a:r>
            <a:br>
              <a:rPr lang="et-EE" sz="2400" b="1" dirty="0">
                <a:solidFill>
                  <a:srgbClr val="F7941E"/>
                </a:solidFill>
              </a:rPr>
            </a:br>
            <a:endParaRPr lang="et-EE" sz="2400" b="1" dirty="0">
              <a:solidFill>
                <a:srgbClr val="F794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9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44" descr="http://etv.err.ee/" title="Meie inimesed E 26. detsembril kell 20.35 ETV-s">
            <a:hlinkClick r:id="rId2"/>
          </p:cNvPr>
          <p:cNvSpPr>
            <a:spLocks noGrp="1"/>
          </p:cNvSpPr>
          <p:nvPr>
            <p:ph idx="1"/>
          </p:nvPr>
        </p:nvSpPr>
        <p:spPr>
          <a:xfrm>
            <a:off x="523407" y="479686"/>
            <a:ext cx="10209550" cy="4976733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t-EE" dirty="0" smtClean="0">
                <a:hlinkClick r:id="rId4"/>
              </a:rPr>
              <a:t>ÕNNE PEAB KA IKKA OLEMA … ETV PRIME TIME</a:t>
            </a:r>
            <a:endParaRPr lang="et-EE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282151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79500" y="964731"/>
            <a:ext cx="3004279" cy="1325563"/>
          </a:xfrm>
        </p:spPr>
        <p:txBody>
          <a:bodyPr>
            <a:normAutofit/>
          </a:bodyPr>
          <a:lstStyle/>
          <a:p>
            <a:r>
              <a:rPr lang="et-EE" sz="2800" dirty="0" smtClean="0"/>
              <a:t>Seks müüb!</a:t>
            </a:r>
            <a:endParaRPr lang="et-EE" sz="2800" dirty="0"/>
          </a:p>
        </p:txBody>
      </p:sp>
      <p:pic>
        <p:nvPicPr>
          <p:cNvPr id="4" name="Shape 153" descr="13173777_1020528644694265_651419261520423536_n.jpg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33141" y="179882"/>
            <a:ext cx="4901783" cy="64607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89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2" descr="Shy estonian girls in WildEst action www.wildestboardgame.com" title="WildEst La La Ladies in action">
            <a:hlinkClick r:id="rId2"/>
          </p:cNvPr>
          <p:cNvSpPr>
            <a:spLocks noGrp="1"/>
          </p:cNvSpPr>
          <p:nvPr>
            <p:ph idx="1"/>
          </p:nvPr>
        </p:nvSpPr>
        <p:spPr>
          <a:xfrm>
            <a:off x="239847" y="914400"/>
            <a:ext cx="9803568" cy="4796852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>
            <a:normAutofit fontScale="92500" lnSpcReduction="10000"/>
          </a:bodyPr>
          <a:lstStyle/>
          <a:p>
            <a:pPr lvl="0"/>
            <a:r>
              <a:rPr lang="en" sz="2400" b="1" dirty="0"/>
              <a:t>SEKSIKATE TÜDRUKUTE BÄNDI LA LA LADIES EEPILINE LAHING - KILJUVAD TÜDRUKUD DIANA JA KETHI MÜÜVAD</a:t>
            </a:r>
            <a:r>
              <a:rPr lang="en" sz="2400" b="1" dirty="0" smtClean="0"/>
              <a:t>!</a:t>
            </a:r>
            <a:endParaRPr lang="et-EE" sz="2400" b="1" dirty="0" smtClean="0"/>
          </a:p>
          <a:p>
            <a:pPr lvl="0"/>
            <a:endParaRPr lang="et-EE" sz="2400" dirty="0"/>
          </a:p>
          <a:p>
            <a:pPr lvl="0"/>
            <a:endParaRPr lang="et-EE" sz="2400" dirty="0" smtClean="0"/>
          </a:p>
          <a:p>
            <a:pPr lvl="0"/>
            <a:endParaRPr lang="et-EE" sz="2400" dirty="0" smtClean="0"/>
          </a:p>
          <a:p>
            <a:pPr lvl="0"/>
            <a:endParaRPr lang="et-EE" sz="2400" dirty="0" smtClean="0"/>
          </a:p>
          <a:p>
            <a:pPr marL="0" lvl="0" indent="0">
              <a:buNone/>
            </a:pPr>
            <a:endParaRPr lang="et-EE" sz="2400" dirty="0" smtClean="0"/>
          </a:p>
          <a:p>
            <a:pPr marL="0" lvl="0" indent="0">
              <a:buNone/>
            </a:pPr>
            <a:endParaRPr lang="et-EE" sz="2400" dirty="0"/>
          </a:p>
          <a:p>
            <a:pPr marL="0" lvl="0" indent="0">
              <a:buNone/>
            </a:pPr>
            <a:endParaRPr lang="et-EE" sz="2400" dirty="0" smtClean="0"/>
          </a:p>
          <a:p>
            <a:pPr marL="0" lvl="0" indent="0">
              <a:buNone/>
            </a:pPr>
            <a:endParaRPr lang="et-EE" sz="2400" dirty="0"/>
          </a:p>
          <a:p>
            <a:r>
              <a:rPr lang="en" sz="2400" b="1" dirty="0"/>
              <a:t>SELLE VIDEO NÄITAMINE ON KOOSKÕLASTAMATA - AGA NAD ESINEVAD HETKEL LIIBANONIS RAHUVALVAJATELE, SEEGA VÄGA EI MURETSE </a:t>
            </a:r>
            <a:r>
              <a:rPr lang="en" sz="2400" b="1" dirty="0" smtClean="0"/>
              <a:t>:)</a:t>
            </a:r>
            <a:r>
              <a:rPr lang="en" b="1" dirty="0" smtClean="0">
                <a:solidFill>
                  <a:srgbClr val="FFFFFF"/>
                </a:solidFill>
              </a:rPr>
              <a:t> </a:t>
            </a:r>
            <a:endParaRPr lang="en" b="1" dirty="0">
              <a:solidFill>
                <a:srgbClr val="FFFFFF"/>
              </a:solidFill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5061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70" descr="A quick lesson on how to play WildEst and win a female opponent ;)  www.wildestboardgame.com" title="WildEst presents">
            <a:hlinkClick r:id="rId2"/>
          </p:cNvPr>
          <p:cNvSpPr/>
          <p:nvPr/>
        </p:nvSpPr>
        <p:spPr>
          <a:xfrm>
            <a:off x="1172987" y="419723"/>
            <a:ext cx="7821110" cy="6056027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0192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lvl="0" indent="-558800">
              <a:spcBef>
                <a:spcPts val="0"/>
              </a:spcBef>
            </a:pPr>
            <a:r>
              <a:rPr lang="et-EE" dirty="0" smtClean="0"/>
              <a:t>	</a:t>
            </a:r>
            <a:r>
              <a:rPr lang="en" dirty="0" smtClean="0"/>
              <a:t>JULGE ALUSTADA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" dirty="0" smtClean="0"/>
              <a:t>JULGE </a:t>
            </a:r>
            <a:r>
              <a:rPr lang="en" dirty="0"/>
              <a:t>EKSIDA</a:t>
            </a:r>
            <a:br>
              <a:rPr lang="en" dirty="0"/>
            </a:br>
            <a:r>
              <a:rPr lang="en" dirty="0"/>
              <a:t>ÄRA KUNAGI KAHETSE MIDAGI</a:t>
            </a:r>
            <a:br>
              <a:rPr lang="en" dirty="0"/>
            </a:br>
            <a:r>
              <a:rPr lang="en" dirty="0"/>
              <a:t>ÕIGE AEG ON NÜÜD</a:t>
            </a:r>
            <a:r>
              <a:rPr lang="en" dirty="0" smtClean="0"/>
              <a:t>!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 smtClean="0"/>
              <a:t>PANE </a:t>
            </a:r>
            <a:r>
              <a:rPr lang="en" dirty="0"/>
              <a:t>LIKE WILDESTI LEHELE FACERIS! :)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645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63" descr="Masseerimas.jpg"/>
          <p:cNvPicPr preferRelativeResize="0"/>
          <p:nvPr/>
        </p:nvPicPr>
        <p:blipFill rotWithShape="1">
          <a:blip r:embed="rId2">
            <a:alphaModFix/>
          </a:blip>
          <a:srcRect l="7234" t="6958" r="1988" b="21078"/>
          <a:stretch/>
        </p:blipFill>
        <p:spPr>
          <a:xfrm>
            <a:off x="1612723" y="224852"/>
            <a:ext cx="6736797" cy="64165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64"/>
          <p:cNvSpPr txBox="1"/>
          <p:nvPr/>
        </p:nvSpPr>
        <p:spPr>
          <a:xfrm>
            <a:off x="8711085" y="1408201"/>
            <a:ext cx="2696430" cy="65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 dirty="0">
                <a:solidFill>
                  <a:srgbClr val="F7941E"/>
                </a:solidFill>
              </a:rPr>
              <a:t>MASSÖÖR TASE 5</a:t>
            </a:r>
          </a:p>
        </p:txBody>
      </p:sp>
    </p:spTree>
    <p:extLst>
      <p:ext uri="{BB962C8B-B14F-4D97-AF65-F5344CB8AC3E}">
        <p14:creationId xmlns:p14="http://schemas.microsoft.com/office/powerpoint/2010/main" val="304076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71" descr="PAGUNITEGA SYDNEYS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4492" y="629587"/>
            <a:ext cx="9314025" cy="5409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575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78" descr="IMG_8644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9469" y="224852"/>
            <a:ext cx="8349521" cy="63858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81"/>
          <p:cNvSpPr txBox="1"/>
          <p:nvPr/>
        </p:nvSpPr>
        <p:spPr>
          <a:xfrm>
            <a:off x="9430190" y="725603"/>
            <a:ext cx="2284200" cy="79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 dirty="0">
                <a:solidFill>
                  <a:srgbClr val="F7941E"/>
                </a:solidFill>
              </a:rPr>
              <a:t>JULGE PEALEHAKK ON</a:t>
            </a:r>
            <a:r>
              <a:rPr lang="en" sz="2400" b="1" dirty="0" smtClean="0">
                <a:solidFill>
                  <a:srgbClr val="F7941E"/>
                </a:solidFill>
              </a:rPr>
              <a:t>...</a:t>
            </a:r>
            <a:endParaRPr lang="et-EE" sz="2400" b="1" dirty="0" smtClean="0">
              <a:solidFill>
                <a:srgbClr val="F7941E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 b="1" dirty="0" smtClean="0">
                <a:solidFill>
                  <a:srgbClr val="F7941E"/>
                </a:solidFill>
              </a:rPr>
              <a:t>JULGE </a:t>
            </a:r>
            <a:r>
              <a:rPr lang="en" sz="2400" b="1" dirty="0">
                <a:solidFill>
                  <a:srgbClr val="F7941E"/>
                </a:solidFill>
              </a:rPr>
              <a:t>HUNDI RIND ON</a:t>
            </a:r>
            <a:r>
              <a:rPr lang="en" sz="2400" b="1" dirty="0" smtClean="0">
                <a:solidFill>
                  <a:srgbClr val="F7941E"/>
                </a:solidFill>
              </a:rPr>
              <a:t>...</a:t>
            </a:r>
            <a:endParaRPr lang="et-EE" sz="2400" b="1" dirty="0" smtClean="0">
              <a:solidFill>
                <a:srgbClr val="F7941E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 b="1" dirty="0" smtClean="0">
                <a:solidFill>
                  <a:srgbClr val="F7941E"/>
                </a:solidFill>
              </a:rPr>
              <a:t>KES </a:t>
            </a:r>
            <a:r>
              <a:rPr lang="en" sz="2400" b="1" dirty="0">
                <a:solidFill>
                  <a:srgbClr val="F7941E"/>
                </a:solidFill>
              </a:rPr>
              <a:t>EI RISKI SEE...</a:t>
            </a:r>
          </a:p>
          <a:p>
            <a:pPr lvl="0">
              <a:spcBef>
                <a:spcPts val="0"/>
              </a:spcBef>
              <a:buNone/>
            </a:pPr>
            <a:endParaRPr sz="2400" b="1" dirty="0">
              <a:solidFill>
                <a:srgbClr val="F794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20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89" descr="4lauda.jpg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914400" y="224852"/>
            <a:ext cx="8052513" cy="64307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91"/>
          <p:cNvSpPr txBox="1"/>
          <p:nvPr/>
        </p:nvSpPr>
        <p:spPr>
          <a:xfrm>
            <a:off x="9317212" y="1183131"/>
            <a:ext cx="2420086" cy="42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" sz="2400" b="1" dirty="0">
                <a:solidFill>
                  <a:srgbClr val="F7941E"/>
                </a:solidFill>
              </a:rPr>
              <a:t>SÕBRANTSI</a:t>
            </a:r>
            <a:r>
              <a:rPr lang="et-EE" sz="2400" b="1" dirty="0">
                <a:solidFill>
                  <a:srgbClr val="F7941E"/>
                </a:solidFill>
              </a:rPr>
              <a:t> </a:t>
            </a:r>
            <a:r>
              <a:rPr lang="en" sz="2400" b="1" dirty="0">
                <a:solidFill>
                  <a:srgbClr val="F7941E"/>
                </a:solidFill>
              </a:rPr>
              <a:t>KUTILE</a:t>
            </a:r>
            <a:endParaRPr lang="et-EE" sz="2400" b="1" dirty="0">
              <a:solidFill>
                <a:srgbClr val="F7941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400" b="1" dirty="0">
                <a:solidFill>
                  <a:srgbClr val="F7941E"/>
                </a:solidFill>
              </a:rPr>
              <a:t>HEADELE SÕPRADELE JÕULUKS</a:t>
            </a:r>
          </a:p>
          <a:p>
            <a:pPr marL="342900" lv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t-EE" sz="2400" b="1" dirty="0" smtClean="0">
                <a:solidFill>
                  <a:srgbClr val="F7941E"/>
                </a:solidFill>
              </a:rPr>
              <a:t>VENNALE</a:t>
            </a:r>
          </a:p>
          <a:p>
            <a:pPr lvl="0">
              <a:spcBef>
                <a:spcPts val="0"/>
              </a:spcBef>
              <a:buNone/>
            </a:pPr>
            <a:endParaRPr lang="en" sz="2400" b="1" dirty="0">
              <a:solidFill>
                <a:srgbClr val="F794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19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lgnerachi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31" y="855507"/>
            <a:ext cx="8733592" cy="492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69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06" descr="12523206_948735591873571_4860943340093237930_n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43000" y="449708"/>
            <a:ext cx="7311452" cy="587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077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14" descr="visitka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9608" y="1843790"/>
            <a:ext cx="8259579" cy="44820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15"/>
          <p:cNvSpPr txBox="1"/>
          <p:nvPr/>
        </p:nvSpPr>
        <p:spPr>
          <a:xfrm>
            <a:off x="599608" y="609788"/>
            <a:ext cx="6144000" cy="83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 b="1" dirty="0">
                <a:solidFill>
                  <a:srgbClr val="F7941E"/>
                </a:solidFill>
              </a:rPr>
              <a:t>Vanakooli turundustipp - VISITKA! </a:t>
            </a:r>
          </a:p>
          <a:p>
            <a:pPr lvl="0">
              <a:spcBef>
                <a:spcPts val="0"/>
              </a:spcBef>
              <a:buNone/>
            </a:pPr>
            <a:r>
              <a:rPr lang="en" sz="2800" b="1" dirty="0">
                <a:solidFill>
                  <a:srgbClr val="F7941E"/>
                </a:solidFill>
              </a:rPr>
              <a:t>Aga töötab, isegi klubis ;)</a:t>
            </a:r>
          </a:p>
        </p:txBody>
      </p:sp>
    </p:spTree>
    <p:extLst>
      <p:ext uri="{BB962C8B-B14F-4D97-AF65-F5344CB8AC3E}">
        <p14:creationId xmlns:p14="http://schemas.microsoft.com/office/powerpoint/2010/main" val="59201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981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t-EE" dirty="0" smtClean="0">
                <a:hlinkClick r:id="rId2"/>
              </a:rPr>
              <a:t>www.wildestboardgame.com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/>
            </a:r>
            <a:br>
              <a:rPr lang="et-EE" dirty="0" smtClean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05305"/>
            <a:ext cx="10515600" cy="4351338"/>
          </a:xfrm>
        </p:spPr>
        <p:txBody>
          <a:bodyPr/>
          <a:lstStyle/>
          <a:p>
            <a:pPr lvl="0"/>
            <a:r>
              <a:rPr lang="en" sz="4000" dirty="0"/>
              <a:t>Korrektne koduleht lisab usaldust ja sobib algeliseks  tellimiskeskkonnaks</a:t>
            </a:r>
            <a:r>
              <a:rPr lang="et-EE" sz="4000" dirty="0"/>
              <a:t>.</a:t>
            </a:r>
            <a:endParaRPr lang="en" sz="4000" dirty="0"/>
          </a:p>
          <a:p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405328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129</Words>
  <Application>Microsoft Office PowerPoint</Application>
  <PresentationFormat>Kohandatud</PresentationFormat>
  <Paragraphs>34</Paragraphs>
  <Slides>16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2</vt:i4>
      </vt:variant>
      <vt:variant>
        <vt:lpstr>Slaidipealkirjad</vt:lpstr>
      </vt:variant>
      <vt:variant>
        <vt:i4>16</vt:i4>
      </vt:variant>
    </vt:vector>
  </HeadingPairs>
  <TitlesOfParts>
    <vt:vector size="18" baseType="lpstr">
      <vt:lpstr>Office Theme</vt:lpstr>
      <vt:lpstr>1_Office Theme</vt:lpstr>
      <vt:lpstr>Siia tuleb suur  pealkiri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www.wildestboardgame.com  </vt:lpstr>
      <vt:lpstr>PowerPointi esitlus</vt:lpstr>
      <vt:lpstr>PowerPointi esitlus</vt:lpstr>
      <vt:lpstr>PowerPointi esitlus</vt:lpstr>
      <vt:lpstr>Seks müüb!</vt:lpstr>
      <vt:lpstr>PowerPointi esitlus</vt:lpstr>
      <vt:lpstr>PowerPointi esitlus</vt:lpstr>
      <vt:lpstr> JULGE ALUSTADA JULGE EKSIDA ÄRA KUNAGI KAHETSE MIDAGI ÕIGE AEG ON NÜÜD!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</dc:creator>
  <cp:lastModifiedBy>Ivi Martens</cp:lastModifiedBy>
  <cp:revision>13</cp:revision>
  <dcterms:created xsi:type="dcterms:W3CDTF">2017-08-31T06:50:56Z</dcterms:created>
  <dcterms:modified xsi:type="dcterms:W3CDTF">2017-10-18T13:35:57Z</dcterms:modified>
</cp:coreProperties>
</file>