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3C27A-4FAF-4935-A686-498347F4A9AA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2806-19BF-41DA-81FF-C69CA838776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150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21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716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605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528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05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4643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493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019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6768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2373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027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676F-1D59-41BA-BB04-6B80CC46D4D9}" type="datetimeFigureOut">
              <a:rPr lang="et-EE" smtClean="0"/>
              <a:t>31.05.2016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7D3C9-4B43-461C-B690-3D04D4FF4CE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727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6051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91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8447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379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573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949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559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652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78863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Epp</dc:creator>
  <cp:lastModifiedBy>Epp</cp:lastModifiedBy>
  <cp:revision>4</cp:revision>
  <dcterms:created xsi:type="dcterms:W3CDTF">2016-05-31T14:11:52Z</dcterms:created>
  <dcterms:modified xsi:type="dcterms:W3CDTF">2016-05-31T14:41:44Z</dcterms:modified>
</cp:coreProperties>
</file>