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76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021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481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951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6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82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9304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8617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463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221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064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C110-3EDC-47EB-ACA3-B5B13CB0A508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0C74-F5D7-45C3-88F6-ED1CAC5113D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012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741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567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477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128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319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110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334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762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990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921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Epp</dc:creator>
  <cp:lastModifiedBy>Epp</cp:lastModifiedBy>
  <cp:revision>3</cp:revision>
  <dcterms:created xsi:type="dcterms:W3CDTF">2016-05-31T14:11:18Z</dcterms:created>
  <dcterms:modified xsi:type="dcterms:W3CDTF">2016-05-31T14:39:19Z</dcterms:modified>
</cp:coreProperties>
</file>