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255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372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046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726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8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35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806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464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18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095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778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AA47-666E-4180-A7A5-CA82CE124980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CBFF-7E03-4171-ADC2-291A41197E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9740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803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0350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3831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8397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808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679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272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38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821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9564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Epp</dc:creator>
  <cp:lastModifiedBy>Epp</cp:lastModifiedBy>
  <cp:revision>1</cp:revision>
  <dcterms:created xsi:type="dcterms:W3CDTF">2016-05-31T14:10:47Z</dcterms:created>
  <dcterms:modified xsi:type="dcterms:W3CDTF">2016-05-31T14:22:28Z</dcterms:modified>
</cp:coreProperties>
</file>